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87" r:id="rId2"/>
    <p:sldId id="261" r:id="rId3"/>
    <p:sldId id="293" r:id="rId4"/>
    <p:sldId id="265" r:id="rId5"/>
    <p:sldId id="266" r:id="rId6"/>
    <p:sldId id="268" r:id="rId7"/>
    <p:sldId id="269" r:id="rId8"/>
    <p:sldId id="270" r:id="rId9"/>
    <p:sldId id="272" r:id="rId10"/>
    <p:sldId id="283" r:id="rId11"/>
    <p:sldId id="275" r:id="rId12"/>
    <p:sldId id="277" r:id="rId13"/>
    <p:sldId id="291" r:id="rId14"/>
    <p:sldId id="279" r:id="rId15"/>
    <p:sldId id="281" r:id="rId16"/>
    <p:sldId id="28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9" autoAdjust="0"/>
    <p:restoredTop sz="94590" autoAdjust="0"/>
  </p:normalViewPr>
  <p:slideViewPr>
    <p:cSldViewPr>
      <p:cViewPr varScale="1">
        <p:scale>
          <a:sx n="72" d="100"/>
          <a:sy n="72"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A48F5A6-9E65-4FF5-8551-444254FF2017}" type="datetimeFigureOut">
              <a:rPr lang="en-US" smtClean="0"/>
              <a:t>1/15/2015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81CDDCB-4BFD-4C55-9577-2CB4D70D743A}" type="slidenum">
              <a:rPr lang="en-US" smtClean="0"/>
              <a:t>‹#›</a:t>
            </a:fld>
            <a:endParaRPr lang="en-US"/>
          </a:p>
        </p:txBody>
      </p:sp>
    </p:spTree>
    <p:extLst>
      <p:ext uri="{BB962C8B-B14F-4D97-AF65-F5344CB8AC3E}">
        <p14:creationId xmlns:p14="http://schemas.microsoft.com/office/powerpoint/2010/main" val="1028576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69F1E1-D7F5-417D-B265-3DB072BEBC7F}"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157382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9F1E1-D7F5-417D-B265-3DB072BEBC7F}"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27441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9F1E1-D7F5-417D-B265-3DB072BEBC7F}"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198868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9F1E1-D7F5-417D-B265-3DB072BEBC7F}"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365520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69F1E1-D7F5-417D-B265-3DB072BEBC7F}"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391410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69F1E1-D7F5-417D-B265-3DB072BEBC7F}"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167369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69F1E1-D7F5-417D-B265-3DB072BEBC7F}"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30345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69F1E1-D7F5-417D-B265-3DB072BEBC7F}"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196008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9F1E1-D7F5-417D-B265-3DB072BEBC7F}"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234794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9F1E1-D7F5-417D-B265-3DB072BEBC7F}"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244589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9F1E1-D7F5-417D-B265-3DB072BEBC7F}"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F9BB3-6B52-4473-9DE6-62449C417BDA}" type="slidenum">
              <a:rPr lang="en-US" smtClean="0"/>
              <a:t>‹#›</a:t>
            </a:fld>
            <a:endParaRPr lang="en-US"/>
          </a:p>
        </p:txBody>
      </p:sp>
    </p:spTree>
    <p:extLst>
      <p:ext uri="{BB962C8B-B14F-4D97-AF65-F5344CB8AC3E}">
        <p14:creationId xmlns:p14="http://schemas.microsoft.com/office/powerpoint/2010/main" val="2748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9F1E1-D7F5-417D-B265-3DB072BEBC7F}"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F9BB3-6B52-4473-9DE6-62449C417BDA}" type="slidenum">
              <a:rPr lang="en-US" smtClean="0"/>
              <a:t>‹#›</a:t>
            </a:fld>
            <a:endParaRPr lang="en-US"/>
          </a:p>
        </p:txBody>
      </p:sp>
    </p:spTree>
    <p:extLst>
      <p:ext uri="{BB962C8B-B14F-4D97-AF65-F5344CB8AC3E}">
        <p14:creationId xmlns:p14="http://schemas.microsoft.com/office/powerpoint/2010/main" val="2845349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14"/>
            <a:ext cx="8229600" cy="639762"/>
          </a:xfrm>
        </p:spPr>
        <p:txBody>
          <a:bodyPr>
            <a:normAutofit fontScale="90000"/>
          </a:bodyPr>
          <a:lstStyle/>
          <a:p>
            <a:r>
              <a:rPr lang="en-US" dirty="0" smtClean="0"/>
              <a:t>Project</a:t>
            </a:r>
            <a:endParaRPr lang="en-US" dirty="0"/>
          </a:p>
        </p:txBody>
      </p:sp>
      <p:sp>
        <p:nvSpPr>
          <p:cNvPr id="3" name="Content Placeholder 2"/>
          <p:cNvSpPr>
            <a:spLocks noGrp="1"/>
          </p:cNvSpPr>
          <p:nvPr>
            <p:ph idx="1"/>
          </p:nvPr>
        </p:nvSpPr>
        <p:spPr>
          <a:xfrm>
            <a:off x="457200" y="762000"/>
            <a:ext cx="8229600" cy="5943600"/>
          </a:xfrm>
        </p:spPr>
        <p:txBody>
          <a:bodyPr>
            <a:noAutofit/>
          </a:bodyPr>
          <a:lstStyle/>
          <a:p>
            <a:pPr marL="0" indent="0">
              <a:buNone/>
            </a:pPr>
            <a:r>
              <a:rPr lang="en-US" sz="3000" b="1" dirty="0" smtClean="0"/>
              <a:t>Must do:			Options – Pick 2</a:t>
            </a:r>
          </a:p>
          <a:p>
            <a:pPr marL="0" indent="0">
              <a:buNone/>
            </a:pPr>
            <a:r>
              <a:rPr lang="en-US" sz="2400" dirty="0" smtClean="0"/>
              <a:t>Letter				Poem</a:t>
            </a:r>
          </a:p>
          <a:p>
            <a:pPr marL="0" indent="0">
              <a:buNone/>
            </a:pPr>
            <a:r>
              <a:rPr lang="en-US" sz="2400" dirty="0" smtClean="0"/>
              <a:t>Journal Entry			Song Lyrics</a:t>
            </a:r>
          </a:p>
          <a:p>
            <a:pPr marL="0" indent="0">
              <a:buNone/>
            </a:pPr>
            <a:r>
              <a:rPr lang="en-US" sz="2400" dirty="0"/>
              <a:t>	</a:t>
            </a:r>
            <a:r>
              <a:rPr lang="en-US" sz="2400" dirty="0" smtClean="0"/>
              <a:t>			Obituary</a:t>
            </a:r>
          </a:p>
          <a:p>
            <a:pPr marL="0" indent="0">
              <a:buNone/>
            </a:pPr>
            <a:r>
              <a:rPr lang="en-US" sz="2400" dirty="0"/>
              <a:t>	</a:t>
            </a:r>
            <a:r>
              <a:rPr lang="en-US" sz="2400" dirty="0" smtClean="0"/>
              <a:t>			Comic Strip</a:t>
            </a:r>
          </a:p>
          <a:p>
            <a:pPr marL="0" indent="0">
              <a:buNone/>
            </a:pPr>
            <a:r>
              <a:rPr lang="en-US" sz="2400" dirty="0"/>
              <a:t>	</a:t>
            </a:r>
            <a:r>
              <a:rPr lang="en-US" sz="2400" dirty="0" smtClean="0"/>
              <a:t>			Children’s Book</a:t>
            </a:r>
          </a:p>
          <a:p>
            <a:pPr marL="0" indent="0">
              <a:buNone/>
            </a:pPr>
            <a:r>
              <a:rPr lang="en-US" sz="2400" dirty="0"/>
              <a:t>	</a:t>
            </a:r>
            <a:r>
              <a:rPr lang="en-US" sz="2400" dirty="0" smtClean="0"/>
              <a:t>			Written interview</a:t>
            </a:r>
          </a:p>
          <a:p>
            <a:pPr marL="0" indent="0">
              <a:buNone/>
            </a:pPr>
            <a:r>
              <a:rPr lang="en-US" sz="2400" dirty="0"/>
              <a:t>	</a:t>
            </a:r>
            <a:r>
              <a:rPr lang="en-US" sz="2400" dirty="0" smtClean="0"/>
              <a:t>			Play Script</a:t>
            </a:r>
          </a:p>
          <a:p>
            <a:pPr marL="0" indent="0">
              <a:buNone/>
            </a:pPr>
            <a:r>
              <a:rPr lang="en-US" sz="2400" dirty="0"/>
              <a:t>	</a:t>
            </a:r>
            <a:r>
              <a:rPr lang="en-US" sz="2400" dirty="0" smtClean="0"/>
              <a:t>			Facebook Page</a:t>
            </a:r>
          </a:p>
          <a:p>
            <a:pPr marL="0" indent="0">
              <a:buNone/>
            </a:pPr>
            <a:r>
              <a:rPr lang="en-US" sz="2400" dirty="0"/>
              <a:t>	</a:t>
            </a:r>
            <a:r>
              <a:rPr lang="en-US" sz="2400" dirty="0" smtClean="0"/>
              <a:t>			Comic Strip on computer</a:t>
            </a:r>
          </a:p>
          <a:p>
            <a:pPr marL="0" indent="0">
              <a:buNone/>
            </a:pPr>
            <a:r>
              <a:rPr lang="en-US" sz="2400" dirty="0" smtClean="0"/>
              <a:t>				Power Point</a:t>
            </a:r>
          </a:p>
          <a:p>
            <a:pPr marL="0" indent="0">
              <a:buNone/>
            </a:pPr>
            <a:r>
              <a:rPr lang="en-US" sz="2400" dirty="0"/>
              <a:t>	</a:t>
            </a:r>
            <a:r>
              <a:rPr lang="en-US" sz="2400" dirty="0" smtClean="0"/>
              <a:t>			Prezi</a:t>
            </a:r>
          </a:p>
          <a:p>
            <a:pPr marL="0" indent="0">
              <a:buNone/>
            </a:pPr>
            <a:r>
              <a:rPr lang="en-US" sz="2400" dirty="0"/>
              <a:t>	</a:t>
            </a:r>
            <a:r>
              <a:rPr lang="en-US" sz="2400" dirty="0" smtClean="0"/>
              <a:t>			Video Interview</a:t>
            </a:r>
            <a:endParaRPr lang="en-US" sz="2400" dirty="0"/>
          </a:p>
        </p:txBody>
      </p:sp>
    </p:spTree>
    <p:extLst>
      <p:ext uri="{BB962C8B-B14F-4D97-AF65-F5344CB8AC3E}">
        <p14:creationId xmlns:p14="http://schemas.microsoft.com/office/powerpoint/2010/main" val="1498409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3000" dirty="0" smtClean="0"/>
              <a:t>Poem/Song Lyrics - Option</a:t>
            </a:r>
            <a:endParaRPr lang="en-US" sz="3000" dirty="0"/>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About your player or the Negro Baseball League</a:t>
            </a:r>
          </a:p>
          <a:p>
            <a:r>
              <a:rPr lang="en-US" dirty="0" smtClean="0"/>
              <a:t>Could be a haiku poem (3 lines – 7-5-7)</a:t>
            </a:r>
          </a:p>
          <a:p>
            <a:r>
              <a:rPr lang="en-US" dirty="0" smtClean="0"/>
              <a:t>Could rhyme but could be free verse</a:t>
            </a:r>
          </a:p>
          <a:p>
            <a:r>
              <a:rPr lang="en-US" dirty="0" smtClean="0"/>
              <a:t>Could do a rap</a:t>
            </a:r>
          </a:p>
          <a:p>
            <a:r>
              <a:rPr lang="en-US" dirty="0" smtClean="0"/>
              <a:t>Must be a least 6-8 lines </a:t>
            </a:r>
          </a:p>
          <a:p>
            <a:r>
              <a:rPr lang="en-US" dirty="0" smtClean="0"/>
              <a:t>Remember words must be original (your own)</a:t>
            </a:r>
          </a:p>
          <a:p>
            <a:pPr marL="0" indent="0">
              <a:buNone/>
            </a:pPr>
            <a:r>
              <a:rPr lang="en-US" dirty="0" smtClean="0"/>
              <a:t> </a:t>
            </a:r>
            <a:endParaRPr lang="en-US" dirty="0"/>
          </a:p>
        </p:txBody>
      </p:sp>
    </p:spTree>
    <p:extLst>
      <p:ext uri="{BB962C8B-B14F-4D97-AF65-F5344CB8AC3E}">
        <p14:creationId xmlns:p14="http://schemas.microsoft.com/office/powerpoint/2010/main" val="2034521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sz="3000" dirty="0" smtClean="0"/>
              <a:t>Children’s Book - Option</a:t>
            </a:r>
            <a:endParaRPr lang="en-US" sz="3000" dirty="0"/>
          </a:p>
        </p:txBody>
      </p:sp>
      <p:sp>
        <p:nvSpPr>
          <p:cNvPr id="3" name="Content Placeholder 2"/>
          <p:cNvSpPr>
            <a:spLocks noGrp="1"/>
          </p:cNvSpPr>
          <p:nvPr>
            <p:ph idx="1"/>
          </p:nvPr>
        </p:nvSpPr>
        <p:spPr>
          <a:xfrm>
            <a:off x="457200" y="762000"/>
            <a:ext cx="8229600" cy="5791200"/>
          </a:xfrm>
        </p:spPr>
        <p:txBody>
          <a:bodyPr>
            <a:normAutofit/>
          </a:bodyPr>
          <a:lstStyle/>
          <a:p>
            <a:r>
              <a:rPr lang="en-US" sz="3000" dirty="0" smtClean="0"/>
              <a:t>Should include 6 pages and a cover and back cover using two pieces of blank paper.</a:t>
            </a:r>
          </a:p>
          <a:p>
            <a:r>
              <a:rPr lang="en-US" sz="3000" dirty="0" smtClean="0"/>
              <a:t>With 6 colored pictures to go with your story</a:t>
            </a:r>
          </a:p>
          <a:p>
            <a:r>
              <a:rPr lang="en-US" sz="3000" dirty="0" smtClean="0"/>
              <a:t>Could be non-fiction, a tall tale, a fable, etc.</a:t>
            </a:r>
          </a:p>
        </p:txBody>
      </p:sp>
    </p:spTree>
    <p:extLst>
      <p:ext uri="{BB962C8B-B14F-4D97-AF65-F5344CB8AC3E}">
        <p14:creationId xmlns:p14="http://schemas.microsoft.com/office/powerpoint/2010/main" val="3292089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dirty="0" smtClean="0"/>
              <a:t>Interview (Written) - Option</a:t>
            </a:r>
            <a:endParaRPr lang="en-US" sz="3000" dirty="0"/>
          </a:p>
        </p:txBody>
      </p:sp>
      <p:sp>
        <p:nvSpPr>
          <p:cNvPr id="3" name="Content Placeholder 2"/>
          <p:cNvSpPr>
            <a:spLocks noGrp="1"/>
          </p:cNvSpPr>
          <p:nvPr>
            <p:ph idx="1"/>
          </p:nvPr>
        </p:nvSpPr>
        <p:spPr>
          <a:xfrm>
            <a:off x="457200" y="914400"/>
            <a:ext cx="8229600" cy="5638800"/>
          </a:xfrm>
        </p:spPr>
        <p:txBody>
          <a:bodyPr>
            <a:normAutofit/>
          </a:bodyPr>
          <a:lstStyle/>
          <a:p>
            <a:r>
              <a:rPr lang="en-US" dirty="0" smtClean="0"/>
              <a:t>Must have 6 well thought-out and well-written questions.  Avoid yes or no questions.</a:t>
            </a:r>
          </a:p>
          <a:p>
            <a:r>
              <a:rPr lang="en-US" dirty="0" smtClean="0"/>
              <a:t>With 6 well-written complete answers. No, yes or no only answers. </a:t>
            </a:r>
          </a:p>
          <a:p>
            <a:r>
              <a:rPr lang="en-US" dirty="0" smtClean="0"/>
              <a:t>Remember to use era appropriate words and phrases.  For example, no “awesome”, “cool”, “</a:t>
            </a:r>
            <a:r>
              <a:rPr lang="en-US" dirty="0" err="1" smtClean="0"/>
              <a:t>cra</a:t>
            </a:r>
            <a:r>
              <a:rPr lang="en-US" dirty="0" smtClean="0"/>
              <a:t> </a:t>
            </a:r>
            <a:r>
              <a:rPr lang="en-US" dirty="0" err="1" smtClean="0"/>
              <a:t>cra</a:t>
            </a:r>
            <a:r>
              <a:rPr lang="en-US" dirty="0" smtClean="0"/>
              <a:t>”, etc.</a:t>
            </a:r>
          </a:p>
        </p:txBody>
      </p:sp>
    </p:spTree>
    <p:extLst>
      <p:ext uri="{BB962C8B-B14F-4D97-AF65-F5344CB8AC3E}">
        <p14:creationId xmlns:p14="http://schemas.microsoft.com/office/powerpoint/2010/main" val="4265692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dirty="0" smtClean="0"/>
              <a:t>Play Script - Option</a:t>
            </a:r>
            <a:endParaRPr lang="en-US" sz="3000"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sz="2200" dirty="0" smtClean="0"/>
              <a:t>One scene – set the scene with description</a:t>
            </a:r>
          </a:p>
          <a:p>
            <a:r>
              <a:rPr lang="en-US" sz="2200" dirty="0" smtClean="0"/>
              <a:t>Should be story based</a:t>
            </a:r>
          </a:p>
          <a:p>
            <a:r>
              <a:rPr lang="en-US" sz="2200" dirty="0" smtClean="0"/>
              <a:t>At least 3 characters</a:t>
            </a:r>
          </a:p>
          <a:p>
            <a:r>
              <a:rPr lang="en-US" sz="2200" dirty="0" smtClean="0"/>
              <a:t>Include stage directions</a:t>
            </a:r>
          </a:p>
          <a:p>
            <a:r>
              <a:rPr lang="en-US" sz="2200" dirty="0" smtClean="0"/>
              <a:t>Each characters should speak at least 5 times</a:t>
            </a:r>
          </a:p>
          <a:p>
            <a:r>
              <a:rPr lang="en-US" sz="2200" dirty="0" smtClean="0"/>
              <a:t>At least 5 facts about your player should be mentioned within this script.</a:t>
            </a:r>
          </a:p>
          <a:p>
            <a:r>
              <a:rPr lang="en-US" sz="2200" dirty="0" smtClean="0"/>
              <a:t>Should not sound like an interview.  </a:t>
            </a:r>
          </a:p>
          <a:p>
            <a:r>
              <a:rPr lang="en-US" sz="2200" dirty="0" smtClean="0"/>
              <a:t>Characters should be moving around within the scene.</a:t>
            </a:r>
          </a:p>
          <a:p>
            <a:endParaRPr lang="en-US" sz="2200" dirty="0"/>
          </a:p>
          <a:p>
            <a:r>
              <a:rPr lang="en-US" sz="2200" dirty="0" smtClean="0"/>
              <a:t>Example:</a:t>
            </a:r>
          </a:p>
          <a:p>
            <a:endParaRPr lang="en-US" sz="2200" dirty="0"/>
          </a:p>
          <a:p>
            <a:r>
              <a:rPr lang="en-US" sz="2200" dirty="0" smtClean="0"/>
              <a:t>Jimmy:  How are you today?</a:t>
            </a:r>
          </a:p>
          <a:p>
            <a:r>
              <a:rPr lang="en-US" sz="2200" dirty="0" smtClean="0"/>
              <a:t>Martin:  I’m doing great.</a:t>
            </a:r>
            <a:r>
              <a:rPr lang="en-US" sz="2200" dirty="0"/>
              <a:t> </a:t>
            </a:r>
            <a:r>
              <a:rPr lang="en-US" sz="2200" dirty="0" smtClean="0"/>
              <a:t> Where is our next game?</a:t>
            </a:r>
          </a:p>
          <a:p>
            <a:r>
              <a:rPr lang="en-US" sz="2200" dirty="0" smtClean="0"/>
              <a:t>Frank:  I think we are headed to Memphis.</a:t>
            </a:r>
          </a:p>
          <a:p>
            <a:endParaRPr lang="en-US" sz="2200" dirty="0" smtClean="0"/>
          </a:p>
        </p:txBody>
      </p:sp>
    </p:spTree>
    <p:extLst>
      <p:ext uri="{BB962C8B-B14F-4D97-AF65-F5344CB8AC3E}">
        <p14:creationId xmlns:p14="http://schemas.microsoft.com/office/powerpoint/2010/main" val="3971851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3000" dirty="0" smtClean="0"/>
              <a:t>Power point - Option</a:t>
            </a:r>
            <a:endParaRPr lang="en-US" sz="3000" dirty="0"/>
          </a:p>
        </p:txBody>
      </p:sp>
      <p:sp>
        <p:nvSpPr>
          <p:cNvPr id="3" name="Content Placeholder 2"/>
          <p:cNvSpPr>
            <a:spLocks noGrp="1"/>
          </p:cNvSpPr>
          <p:nvPr>
            <p:ph idx="1"/>
          </p:nvPr>
        </p:nvSpPr>
        <p:spPr>
          <a:xfrm>
            <a:off x="457200" y="762000"/>
            <a:ext cx="8229600" cy="5791200"/>
          </a:xfrm>
        </p:spPr>
        <p:txBody>
          <a:bodyPr>
            <a:normAutofit/>
          </a:bodyPr>
          <a:lstStyle/>
          <a:p>
            <a:r>
              <a:rPr lang="en-US" dirty="0" smtClean="0"/>
              <a:t>Should contain at least 8 slides </a:t>
            </a:r>
          </a:p>
          <a:p>
            <a:r>
              <a:rPr lang="en-US" dirty="0" smtClean="0"/>
              <a:t>Should include a title slide with your name as well as your player’s name</a:t>
            </a:r>
          </a:p>
          <a:p>
            <a:r>
              <a:rPr lang="en-US" dirty="0" smtClean="0"/>
              <a:t>Should include at least </a:t>
            </a:r>
            <a:r>
              <a:rPr lang="en-US" dirty="0"/>
              <a:t>6</a:t>
            </a:r>
            <a:r>
              <a:rPr lang="en-US" dirty="0" smtClean="0"/>
              <a:t> correct facts about your player</a:t>
            </a:r>
          </a:p>
          <a:p>
            <a:r>
              <a:rPr lang="en-US" dirty="0" smtClean="0"/>
              <a:t>Should include 2 pictures or more</a:t>
            </a:r>
          </a:p>
          <a:p>
            <a:r>
              <a:rPr lang="en-US" dirty="0" smtClean="0"/>
              <a:t>Make it interesting</a:t>
            </a:r>
          </a:p>
          <a:p>
            <a:r>
              <a:rPr lang="en-US" dirty="0" smtClean="0"/>
              <a:t>Appealing to the eye</a:t>
            </a:r>
          </a:p>
          <a:p>
            <a:pPr marL="0" indent="0">
              <a:buNone/>
            </a:pPr>
            <a:endParaRPr lang="en-US" dirty="0" smtClean="0"/>
          </a:p>
          <a:p>
            <a:endParaRPr lang="en-US" sz="2200" dirty="0"/>
          </a:p>
        </p:txBody>
      </p:sp>
    </p:spTree>
    <p:extLst>
      <p:ext uri="{BB962C8B-B14F-4D97-AF65-F5344CB8AC3E}">
        <p14:creationId xmlns:p14="http://schemas.microsoft.com/office/powerpoint/2010/main" val="1440604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3000" dirty="0" smtClean="0"/>
              <a:t>Prezi - Option</a:t>
            </a:r>
            <a:endParaRPr lang="en-US" sz="3000" dirty="0"/>
          </a:p>
        </p:txBody>
      </p:sp>
      <p:sp>
        <p:nvSpPr>
          <p:cNvPr id="3" name="Content Placeholder 2"/>
          <p:cNvSpPr>
            <a:spLocks noGrp="1"/>
          </p:cNvSpPr>
          <p:nvPr>
            <p:ph idx="1"/>
          </p:nvPr>
        </p:nvSpPr>
        <p:spPr>
          <a:xfrm>
            <a:off x="457200" y="914400"/>
            <a:ext cx="8229600" cy="5211763"/>
          </a:xfrm>
        </p:spPr>
        <p:txBody>
          <a:bodyPr>
            <a:normAutofit/>
          </a:bodyPr>
          <a:lstStyle/>
          <a:p>
            <a:r>
              <a:rPr lang="en-US" dirty="0"/>
              <a:t>Should contain at least 8 slides </a:t>
            </a:r>
          </a:p>
          <a:p>
            <a:r>
              <a:rPr lang="en-US" dirty="0"/>
              <a:t>Should include a title slide with your name as well as your player’s name</a:t>
            </a:r>
          </a:p>
          <a:p>
            <a:r>
              <a:rPr lang="en-US" dirty="0"/>
              <a:t>Should include at least 6 correct facts about your player</a:t>
            </a:r>
          </a:p>
          <a:p>
            <a:r>
              <a:rPr lang="en-US" dirty="0"/>
              <a:t>Should include 2 pictures or more</a:t>
            </a:r>
          </a:p>
          <a:p>
            <a:r>
              <a:rPr lang="en-US" dirty="0"/>
              <a:t>Make it interesting</a:t>
            </a:r>
          </a:p>
          <a:p>
            <a:r>
              <a:rPr lang="en-US" dirty="0"/>
              <a:t>Appealing to the eye</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1125654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3000" dirty="0" smtClean="0"/>
              <a:t>Video Interview - Option</a:t>
            </a:r>
            <a:endParaRPr lang="en-US" sz="3000" dirty="0"/>
          </a:p>
        </p:txBody>
      </p:sp>
      <p:sp>
        <p:nvSpPr>
          <p:cNvPr id="3" name="Content Placeholder 2"/>
          <p:cNvSpPr>
            <a:spLocks noGrp="1"/>
          </p:cNvSpPr>
          <p:nvPr>
            <p:ph idx="1"/>
          </p:nvPr>
        </p:nvSpPr>
        <p:spPr>
          <a:xfrm>
            <a:off x="457200" y="762000"/>
            <a:ext cx="8229600" cy="5791200"/>
          </a:xfrm>
        </p:spPr>
        <p:txBody>
          <a:bodyPr>
            <a:normAutofit/>
          </a:bodyPr>
          <a:lstStyle/>
          <a:p>
            <a:r>
              <a:rPr lang="en-US" dirty="0"/>
              <a:t>Must have 6 well thought-out </a:t>
            </a:r>
            <a:r>
              <a:rPr lang="en-US" dirty="0" smtClean="0"/>
              <a:t>questions</a:t>
            </a:r>
            <a:r>
              <a:rPr lang="en-US" dirty="0"/>
              <a:t>.  Avoid yes or no questions.</a:t>
            </a:r>
          </a:p>
          <a:p>
            <a:r>
              <a:rPr lang="en-US" dirty="0"/>
              <a:t>With 6 </a:t>
            </a:r>
            <a:r>
              <a:rPr lang="en-US" dirty="0" smtClean="0"/>
              <a:t>complete </a:t>
            </a:r>
            <a:r>
              <a:rPr lang="en-US" dirty="0"/>
              <a:t>answers. No, yes or no only answers</a:t>
            </a:r>
            <a:r>
              <a:rPr lang="en-US" dirty="0" smtClean="0"/>
              <a:t>.</a:t>
            </a:r>
          </a:p>
          <a:p>
            <a:r>
              <a:rPr lang="en-US" dirty="0" smtClean="0"/>
              <a:t>Clothing should be era appropriate. (Level 4)</a:t>
            </a:r>
          </a:p>
          <a:p>
            <a:r>
              <a:rPr lang="en-US" dirty="0"/>
              <a:t>Remember to use era appropriate words and phrases.  For example, no “awesome”, “cool”, “</a:t>
            </a:r>
            <a:r>
              <a:rPr lang="en-US" dirty="0" err="1"/>
              <a:t>cra</a:t>
            </a:r>
            <a:r>
              <a:rPr lang="en-US" dirty="0"/>
              <a:t> </a:t>
            </a:r>
            <a:r>
              <a:rPr lang="en-US" dirty="0" err="1"/>
              <a:t>cra</a:t>
            </a:r>
            <a:r>
              <a:rPr lang="en-US" dirty="0"/>
              <a:t>”, etc.</a:t>
            </a:r>
          </a:p>
          <a:p>
            <a:pPr marL="0" indent="0">
              <a:buNone/>
            </a:pPr>
            <a:endParaRPr lang="en-US" dirty="0" smtClean="0"/>
          </a:p>
          <a:p>
            <a:pPr marL="0" indent="0">
              <a:buNone/>
            </a:pPr>
            <a:endParaRPr lang="en-US" sz="2200" dirty="0"/>
          </a:p>
        </p:txBody>
      </p:sp>
    </p:spTree>
    <p:extLst>
      <p:ext uri="{BB962C8B-B14F-4D97-AF65-F5344CB8AC3E}">
        <p14:creationId xmlns:p14="http://schemas.microsoft.com/office/powerpoint/2010/main" val="349838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Letter - Mandatory</a:t>
            </a:r>
            <a:endParaRPr lang="en-US" dirty="0"/>
          </a:p>
        </p:txBody>
      </p:sp>
      <p:sp>
        <p:nvSpPr>
          <p:cNvPr id="3" name="Content Placeholder 2"/>
          <p:cNvSpPr>
            <a:spLocks noGrp="1"/>
          </p:cNvSpPr>
          <p:nvPr>
            <p:ph idx="1"/>
          </p:nvPr>
        </p:nvSpPr>
        <p:spPr>
          <a:xfrm>
            <a:off x="76200" y="530087"/>
            <a:ext cx="8991600" cy="6019800"/>
          </a:xfrm>
        </p:spPr>
        <p:txBody>
          <a:bodyPr>
            <a:noAutofit/>
          </a:bodyPr>
          <a:lstStyle/>
          <a:p>
            <a:pPr marL="0" indent="0">
              <a:buNone/>
            </a:pPr>
            <a:r>
              <a:rPr lang="en-US" sz="2600" b="1" dirty="0" smtClean="0"/>
              <a:t>Letter </a:t>
            </a:r>
            <a:r>
              <a:rPr lang="en-US" sz="2600" b="1" dirty="0"/>
              <a:t>- </a:t>
            </a:r>
            <a:r>
              <a:rPr lang="en-US" sz="2600" dirty="0"/>
              <a:t> Write a letter to your friend telling them what you have learned about your player</a:t>
            </a:r>
            <a:r>
              <a:rPr lang="en-US" sz="2600" dirty="0" smtClean="0"/>
              <a:t>.</a:t>
            </a:r>
            <a:endParaRPr lang="en-US" sz="2600" dirty="0"/>
          </a:p>
          <a:p>
            <a:r>
              <a:rPr lang="en-US" sz="2600" dirty="0"/>
              <a:t>Paragraph 1	</a:t>
            </a:r>
            <a:r>
              <a:rPr lang="en-US" sz="2600" dirty="0" smtClean="0"/>
              <a:t>Background-nickname, siblings, 					hometown, parents, prior jobs, etc.</a:t>
            </a:r>
            <a:endParaRPr lang="en-US" sz="2600" dirty="0"/>
          </a:p>
          <a:p>
            <a:r>
              <a:rPr lang="en-US" sz="2600" dirty="0" smtClean="0"/>
              <a:t>Paragraph 2</a:t>
            </a:r>
            <a:r>
              <a:rPr lang="en-US" sz="2600" dirty="0"/>
              <a:t>	</a:t>
            </a:r>
            <a:r>
              <a:rPr lang="en-US" sz="2600" dirty="0" smtClean="0"/>
              <a:t>Baseball info, teams, years, stats, etc.</a:t>
            </a:r>
            <a:endParaRPr lang="en-US" sz="2600" dirty="0"/>
          </a:p>
          <a:p>
            <a:r>
              <a:rPr lang="en-US" sz="2600" dirty="0" smtClean="0"/>
              <a:t>Paragraph 3</a:t>
            </a:r>
            <a:r>
              <a:rPr lang="en-US" sz="2600" dirty="0"/>
              <a:t>	</a:t>
            </a:r>
            <a:r>
              <a:rPr lang="en-US" sz="2600" dirty="0" smtClean="0"/>
              <a:t>Life </a:t>
            </a:r>
            <a:r>
              <a:rPr lang="en-US" sz="2600" dirty="0"/>
              <a:t>after </a:t>
            </a:r>
            <a:r>
              <a:rPr lang="en-US" sz="2600" dirty="0" smtClean="0"/>
              <a:t>baseball (optional – Level 4)</a:t>
            </a:r>
          </a:p>
          <a:p>
            <a:pPr lvl="6"/>
            <a:r>
              <a:rPr lang="en-US" sz="1400" dirty="0" smtClean="0"/>
              <a:t>Career, family, where they chose to live afterwards, involvement in baseball, civil rights, etc.</a:t>
            </a:r>
            <a:endParaRPr lang="en-US" sz="2600" dirty="0"/>
          </a:p>
          <a:p>
            <a:r>
              <a:rPr lang="en-US" sz="2600" dirty="0" smtClean="0"/>
              <a:t>Paragraphs should be 4-5 sentences</a:t>
            </a:r>
            <a:endParaRPr lang="en-US" sz="2600" dirty="0"/>
          </a:p>
          <a:p>
            <a:r>
              <a:rPr lang="en-US" sz="2600" dirty="0" smtClean="0"/>
              <a:t>Use proper </a:t>
            </a:r>
            <a:r>
              <a:rPr lang="en-US" sz="2600" dirty="0" smtClean="0"/>
              <a:t>conventions (capitalization, punctuation, spelling)</a:t>
            </a:r>
            <a:r>
              <a:rPr lang="en-US" sz="2600" dirty="0"/>
              <a:t> </a:t>
            </a:r>
          </a:p>
          <a:p>
            <a:pPr lvl="0"/>
            <a:r>
              <a:rPr lang="en-US" sz="2600" b="1" dirty="0"/>
              <a:t>Use </a:t>
            </a:r>
            <a:r>
              <a:rPr lang="en-US" sz="2600" b="1" dirty="0" smtClean="0"/>
              <a:t>blocked </a:t>
            </a:r>
            <a:r>
              <a:rPr lang="en-US" sz="2600" b="1" dirty="0" smtClean="0"/>
              <a:t>format (everything aligned to the left, space in between parts)</a:t>
            </a:r>
            <a:endParaRPr lang="en-US" sz="2600" dirty="0"/>
          </a:p>
          <a:p>
            <a:pPr lvl="0"/>
            <a:r>
              <a:rPr lang="en-US" sz="2600" b="1" dirty="0"/>
              <a:t>Read above directions again.</a:t>
            </a:r>
            <a:endParaRPr lang="en-US" sz="2600" dirty="0"/>
          </a:p>
          <a:p>
            <a:pPr lvl="0"/>
            <a:r>
              <a:rPr lang="en-US" sz="2600" b="1" dirty="0"/>
              <a:t>Be sure to include all </a:t>
            </a:r>
            <a:r>
              <a:rPr lang="en-US" sz="2600" b="1" u="sng" dirty="0"/>
              <a:t>five</a:t>
            </a:r>
            <a:r>
              <a:rPr lang="en-US" sz="2600" b="1" dirty="0"/>
              <a:t> letter parts </a:t>
            </a:r>
            <a:r>
              <a:rPr lang="en-US" sz="2600" b="1" dirty="0" smtClean="0"/>
              <a:t>– date, greeting (salutation), body, closing, signature</a:t>
            </a:r>
            <a:endParaRPr lang="en-US" sz="2600" dirty="0"/>
          </a:p>
        </p:txBody>
      </p:sp>
    </p:spTree>
    <p:extLst>
      <p:ext uri="{BB962C8B-B14F-4D97-AF65-F5344CB8AC3E}">
        <p14:creationId xmlns:p14="http://schemas.microsoft.com/office/powerpoint/2010/main" val="512760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smtClean="0"/>
              <a:t>Letter Basics</a:t>
            </a:r>
            <a:endParaRPr lang="en-US" sz="2400" dirty="0"/>
          </a:p>
        </p:txBody>
      </p:sp>
      <p:sp>
        <p:nvSpPr>
          <p:cNvPr id="3" name="Content Placeholder 2"/>
          <p:cNvSpPr>
            <a:spLocks noGrp="1"/>
          </p:cNvSpPr>
          <p:nvPr>
            <p:ph idx="1"/>
          </p:nvPr>
        </p:nvSpPr>
        <p:spPr>
          <a:xfrm>
            <a:off x="152400" y="762000"/>
            <a:ext cx="8686800" cy="5867400"/>
          </a:xfrm>
        </p:spPr>
        <p:txBody>
          <a:bodyPr>
            <a:normAutofit fontScale="70000" lnSpcReduction="20000"/>
          </a:bodyPr>
          <a:lstStyle/>
          <a:p>
            <a:pPr marL="0" indent="0">
              <a:buNone/>
            </a:pPr>
            <a:r>
              <a:rPr lang="en-US" dirty="0" smtClean="0"/>
              <a:t>January 19, 2015</a:t>
            </a:r>
            <a:r>
              <a:rPr lang="en-US" dirty="0"/>
              <a:t>	</a:t>
            </a:r>
            <a:r>
              <a:rPr lang="en-US" dirty="0" smtClean="0"/>
              <a:t>(</a:t>
            </a:r>
            <a:r>
              <a:rPr lang="en-US" dirty="0"/>
              <a:t>Date)</a:t>
            </a:r>
          </a:p>
          <a:p>
            <a:pPr marL="0" indent="0">
              <a:buNone/>
            </a:pPr>
            <a:r>
              <a:rPr lang="en-US" dirty="0"/>
              <a:t>(Skip 1)</a:t>
            </a:r>
          </a:p>
          <a:p>
            <a:pPr marL="0" indent="0">
              <a:buNone/>
            </a:pPr>
            <a:r>
              <a:rPr lang="en-US" dirty="0" smtClean="0"/>
              <a:t>Dear Jimmy,</a:t>
            </a:r>
            <a:r>
              <a:rPr lang="en-US" dirty="0"/>
              <a:t>	</a:t>
            </a:r>
            <a:r>
              <a:rPr lang="en-US" dirty="0" smtClean="0"/>
              <a:t>(Greeting/</a:t>
            </a:r>
            <a:r>
              <a:rPr lang="en-US" dirty="0" err="1" smtClean="0"/>
              <a:t>Saluation</a:t>
            </a:r>
            <a:r>
              <a:rPr lang="en-US" dirty="0" smtClean="0"/>
              <a:t>)</a:t>
            </a:r>
            <a:endParaRPr lang="en-US" dirty="0"/>
          </a:p>
          <a:p>
            <a:pPr marL="0" indent="0">
              <a:buNone/>
            </a:pPr>
            <a:r>
              <a:rPr lang="en-US" dirty="0"/>
              <a:t>(Skip 1)</a:t>
            </a:r>
          </a:p>
          <a:p>
            <a:pPr marL="0" indent="0">
              <a:buNone/>
            </a:pPr>
            <a:r>
              <a:rPr lang="en-US" dirty="0"/>
              <a:t>Write a letter to your friend telling them what you have learned about your player</a:t>
            </a:r>
            <a:r>
              <a:rPr lang="en-US" dirty="0" smtClean="0"/>
              <a:t>. </a:t>
            </a:r>
            <a:r>
              <a:rPr lang="en-US" dirty="0"/>
              <a:t>Paragraph 1	</a:t>
            </a:r>
            <a:r>
              <a:rPr lang="en-US" dirty="0" smtClean="0"/>
              <a:t>should be about your player’s background, like:  how he got his nickname</a:t>
            </a:r>
            <a:r>
              <a:rPr lang="en-US" dirty="0"/>
              <a:t>, siblings, hometown, parents, prior jobs, etc</a:t>
            </a:r>
            <a:r>
              <a:rPr lang="en-US" dirty="0" smtClean="0"/>
              <a:t>.</a:t>
            </a:r>
          </a:p>
          <a:p>
            <a:pPr marL="0" indent="0">
              <a:buNone/>
            </a:pPr>
            <a:r>
              <a:rPr lang="en-US" dirty="0" smtClean="0"/>
              <a:t>(Skip 1)</a:t>
            </a:r>
          </a:p>
          <a:p>
            <a:pPr marL="0" indent="0">
              <a:buNone/>
            </a:pPr>
            <a:r>
              <a:rPr lang="en-US" dirty="0"/>
              <a:t>Paragraph </a:t>
            </a:r>
            <a:r>
              <a:rPr lang="en-US" dirty="0" smtClean="0"/>
              <a:t>2 should be about your player’s baseball information, like:  the teams he played on, his </a:t>
            </a:r>
            <a:r>
              <a:rPr lang="en-US" dirty="0"/>
              <a:t>stats</a:t>
            </a:r>
            <a:r>
              <a:rPr lang="en-US" dirty="0" smtClean="0"/>
              <a:t>, what he was good at, </a:t>
            </a:r>
            <a:r>
              <a:rPr lang="en-US" dirty="0"/>
              <a:t>etc.</a:t>
            </a:r>
          </a:p>
          <a:p>
            <a:pPr marL="0" indent="0">
              <a:buNone/>
            </a:pPr>
            <a:r>
              <a:rPr lang="en-US" dirty="0" smtClean="0"/>
              <a:t>(Skip 1)</a:t>
            </a:r>
          </a:p>
          <a:p>
            <a:pPr marL="0" indent="0">
              <a:buNone/>
            </a:pPr>
            <a:r>
              <a:rPr lang="en-US" dirty="0" smtClean="0"/>
              <a:t>Paragraph 3  should be about your player’s life </a:t>
            </a:r>
            <a:r>
              <a:rPr lang="en-US" dirty="0"/>
              <a:t>after </a:t>
            </a:r>
            <a:r>
              <a:rPr lang="en-US" dirty="0" smtClean="0"/>
              <a:t>baseball.  This is optional and could help you get a </a:t>
            </a:r>
            <a:r>
              <a:rPr lang="en-US" dirty="0"/>
              <a:t>Level </a:t>
            </a:r>
            <a:r>
              <a:rPr lang="en-US" dirty="0" smtClean="0"/>
              <a:t>4  paper.   		     (</a:t>
            </a:r>
            <a:r>
              <a:rPr lang="en-US" dirty="0"/>
              <a:t>Body</a:t>
            </a:r>
            <a:r>
              <a:rPr lang="en-US" dirty="0" smtClean="0"/>
              <a:t>)</a:t>
            </a:r>
            <a:endParaRPr lang="en-US" dirty="0"/>
          </a:p>
          <a:p>
            <a:pPr marL="0" indent="0">
              <a:buNone/>
            </a:pPr>
            <a:r>
              <a:rPr lang="en-US" dirty="0"/>
              <a:t>(Skip 1)								</a:t>
            </a:r>
          </a:p>
          <a:p>
            <a:pPr marL="0" indent="0">
              <a:buNone/>
            </a:pPr>
            <a:r>
              <a:rPr lang="en-US" dirty="0" smtClean="0"/>
              <a:t>Your friend,</a:t>
            </a:r>
            <a:r>
              <a:rPr lang="en-US" dirty="0"/>
              <a:t>	</a:t>
            </a:r>
            <a:r>
              <a:rPr lang="en-US" dirty="0" smtClean="0"/>
              <a:t>(</a:t>
            </a:r>
            <a:r>
              <a:rPr lang="en-US" dirty="0"/>
              <a:t>Closing)</a:t>
            </a:r>
          </a:p>
          <a:p>
            <a:pPr marL="0" indent="0">
              <a:buNone/>
            </a:pPr>
            <a:r>
              <a:rPr lang="en-US" dirty="0"/>
              <a:t>(Skip 1)</a:t>
            </a:r>
          </a:p>
          <a:p>
            <a:pPr marL="0" indent="0">
              <a:buNone/>
            </a:pPr>
            <a:r>
              <a:rPr lang="en-US" dirty="0">
                <a:latin typeface="Brush Script MT" panose="03060802040406070304" pitchFamily="66" charset="0"/>
              </a:rPr>
              <a:t>Kathleen Davis</a:t>
            </a:r>
            <a:r>
              <a:rPr lang="en-US" dirty="0"/>
              <a:t>	</a:t>
            </a:r>
            <a:r>
              <a:rPr lang="en-US" dirty="0" smtClean="0"/>
              <a:t>(</a:t>
            </a:r>
            <a:r>
              <a:rPr lang="en-US" dirty="0"/>
              <a:t>Signature</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13658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Journal Entry - Mandatory</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marL="0" indent="0">
              <a:buNone/>
            </a:pPr>
            <a:r>
              <a:rPr lang="en-US" b="1" dirty="0" smtClean="0"/>
              <a:t>Journal Entry </a:t>
            </a:r>
            <a:r>
              <a:rPr lang="en-US" b="1" dirty="0"/>
              <a:t>– </a:t>
            </a:r>
            <a:r>
              <a:rPr lang="en-US" dirty="0"/>
              <a:t>Must include date and be 1</a:t>
            </a:r>
            <a:r>
              <a:rPr lang="en-US" baseline="30000" dirty="0"/>
              <a:t>st</a:t>
            </a:r>
            <a:r>
              <a:rPr lang="en-US" dirty="0"/>
              <a:t> person</a:t>
            </a:r>
          </a:p>
          <a:p>
            <a:pPr marL="0" indent="0">
              <a:buNone/>
            </a:pPr>
            <a:r>
              <a:rPr lang="en-US" dirty="0"/>
              <a:t> </a:t>
            </a:r>
          </a:p>
          <a:p>
            <a:r>
              <a:rPr lang="en-US" dirty="0"/>
              <a:t>Write about a day on the </a:t>
            </a:r>
            <a:r>
              <a:rPr lang="en-US" dirty="0" smtClean="0"/>
              <a:t>road with the baseball team, </a:t>
            </a:r>
            <a:r>
              <a:rPr lang="en-US" dirty="0"/>
              <a:t>using all of your senses:  </a:t>
            </a:r>
            <a:r>
              <a:rPr lang="en-US" dirty="0" smtClean="0"/>
              <a:t>smell, sight, taste, feel, hear.  Examples:  the wind</a:t>
            </a:r>
            <a:r>
              <a:rPr lang="en-US" dirty="0"/>
              <a:t>, </a:t>
            </a:r>
            <a:r>
              <a:rPr lang="en-US" dirty="0" smtClean="0"/>
              <a:t>motels, crack of the bat, fans, etc</a:t>
            </a:r>
            <a:r>
              <a:rPr lang="en-US" dirty="0"/>
              <a:t>.</a:t>
            </a:r>
          </a:p>
          <a:p>
            <a:pPr marL="0" indent="0">
              <a:buNone/>
            </a:pPr>
            <a:endParaRPr lang="en-US" dirty="0"/>
          </a:p>
          <a:p>
            <a:pPr lvl="0"/>
            <a:r>
              <a:rPr lang="en-US" b="1" dirty="0" smtClean="0"/>
              <a:t>Be </a:t>
            </a:r>
            <a:r>
              <a:rPr lang="en-US" b="1" dirty="0"/>
              <a:t>sure your journal entry includes a date and time</a:t>
            </a:r>
            <a:r>
              <a:rPr lang="en-US" b="1" dirty="0" smtClean="0"/>
              <a:t>.</a:t>
            </a:r>
          </a:p>
          <a:p>
            <a:pPr lvl="0"/>
            <a:r>
              <a:rPr lang="en-US" b="1" dirty="0" smtClean="0"/>
              <a:t>Should be at least 5 sentences.</a:t>
            </a:r>
            <a:endParaRPr lang="en-US" dirty="0"/>
          </a:p>
          <a:p>
            <a:pPr lvl="0"/>
            <a:r>
              <a:rPr lang="en-US" b="1" dirty="0"/>
              <a:t>Read above directions again</a:t>
            </a:r>
            <a:r>
              <a:rPr lang="en-US" b="1" dirty="0" smtClean="0"/>
              <a:t>.</a:t>
            </a:r>
            <a:endParaRPr lang="en-US" dirty="0"/>
          </a:p>
        </p:txBody>
      </p:sp>
    </p:spTree>
    <p:extLst>
      <p:ext uri="{BB962C8B-B14F-4D97-AF65-F5344CB8AC3E}">
        <p14:creationId xmlns:p14="http://schemas.microsoft.com/office/powerpoint/2010/main" val="423331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Entry Basics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dirty="0" smtClean="0"/>
              <a:t>Date(write out)______________  </a:t>
            </a:r>
          </a:p>
          <a:p>
            <a:pPr marL="0" indent="0">
              <a:buNone/>
            </a:pPr>
            <a:r>
              <a:rPr lang="en-US" dirty="0" smtClean="0"/>
              <a:t>Dear Journal, _______________________________________</a:t>
            </a:r>
            <a:r>
              <a:rPr lang="en-US" dirty="0"/>
              <a:t/>
            </a:r>
            <a:br>
              <a:rPr lang="en-US" dirty="0"/>
            </a:br>
            <a:r>
              <a:rPr lang="en-US" dirty="0" smtClean="0"/>
              <a:t>_____________________________________________________________________________________________________________________</a:t>
            </a:r>
            <a:endParaRPr lang="en-US" dirty="0"/>
          </a:p>
          <a:p>
            <a:pPr marL="0" indent="0">
              <a:buNone/>
            </a:pPr>
            <a:r>
              <a:rPr lang="en-US" dirty="0" smtClean="0"/>
              <a:t>(Your signature)</a:t>
            </a:r>
            <a:endParaRPr lang="en-US" dirty="0"/>
          </a:p>
          <a:p>
            <a:pPr marL="0" indent="0" algn="ctr">
              <a:buNone/>
            </a:pPr>
            <a:endParaRPr lang="en-US" dirty="0"/>
          </a:p>
        </p:txBody>
      </p:sp>
    </p:spTree>
    <p:extLst>
      <p:ext uri="{BB962C8B-B14F-4D97-AF65-F5344CB8AC3E}">
        <p14:creationId xmlns:p14="http://schemas.microsoft.com/office/powerpoint/2010/main" val="69440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97"/>
            <a:ext cx="8229600" cy="743803"/>
          </a:xfrm>
        </p:spPr>
        <p:txBody>
          <a:bodyPr>
            <a:normAutofit fontScale="90000"/>
          </a:bodyPr>
          <a:lstStyle/>
          <a:p>
            <a:r>
              <a:rPr lang="en-US" dirty="0" smtClean="0"/>
              <a:t>Journal Entry Example</a:t>
            </a:r>
            <a:endParaRPr lang="en-US" dirty="0"/>
          </a:p>
        </p:txBody>
      </p:sp>
      <p:sp>
        <p:nvSpPr>
          <p:cNvPr id="3" name="Content Placeholder 2"/>
          <p:cNvSpPr>
            <a:spLocks noGrp="1"/>
          </p:cNvSpPr>
          <p:nvPr>
            <p:ph idx="1"/>
          </p:nvPr>
        </p:nvSpPr>
        <p:spPr>
          <a:xfrm>
            <a:off x="457200" y="685800"/>
            <a:ext cx="8229600" cy="5943600"/>
          </a:xfrm>
        </p:spPr>
        <p:txBody>
          <a:bodyPr>
            <a:normAutofit fontScale="85000" lnSpcReduction="10000"/>
          </a:bodyPr>
          <a:lstStyle/>
          <a:p>
            <a:pPr marL="0" indent="0">
              <a:buNone/>
            </a:pPr>
            <a:r>
              <a:rPr lang="en-US" dirty="0" smtClean="0"/>
              <a:t>February 10, 1941				10:41 PM</a:t>
            </a:r>
          </a:p>
          <a:p>
            <a:pPr marL="0" indent="0">
              <a:buNone/>
            </a:pPr>
            <a:r>
              <a:rPr lang="en-US" dirty="0" smtClean="0"/>
              <a:t>Well, spring training is here again.  I am both excited and nervous about the upcoming season.  I enjoyed playing with the Monarchs last season, and winning that pennant didn’t hurt neither!  The folks in KC are great and they sure do make some good barbecue, which is </a:t>
            </a:r>
            <a:r>
              <a:rPr lang="en-US" dirty="0" err="1" smtClean="0"/>
              <a:t>makin</a:t>
            </a:r>
            <a:r>
              <a:rPr lang="en-US" dirty="0" smtClean="0"/>
              <a:t>’ my pants just a little too tight.  The guys have been </a:t>
            </a:r>
            <a:r>
              <a:rPr lang="en-US" dirty="0" err="1" smtClean="0"/>
              <a:t>makin</a:t>
            </a:r>
            <a:r>
              <a:rPr lang="en-US" dirty="0" smtClean="0"/>
              <a:t>’ fun of me, saying I won’t be able to run too good if I eat so much, but I just tell ‘em ole Turkey’s got a lot of gas left in these here legs!  I am getting’ worried though, bout how much juice I have left…this may be my last year to play ball.  Even though I am still one of the fastest players around, I am </a:t>
            </a:r>
            <a:r>
              <a:rPr lang="en-US" dirty="0" err="1" smtClean="0"/>
              <a:t>gettin</a:t>
            </a:r>
            <a:r>
              <a:rPr lang="en-US" dirty="0" smtClean="0"/>
              <a:t>’ too old for this.  Maybe it’s time for this here Turkey to go out to pasture.</a:t>
            </a:r>
          </a:p>
          <a:p>
            <a:pPr marL="0" indent="0">
              <a:buNone/>
            </a:pPr>
            <a:r>
              <a:rPr lang="en-US" dirty="0" smtClean="0">
                <a:latin typeface="Brush Script MT" panose="03060802040406070304" pitchFamily="66" charset="0"/>
              </a:rPr>
              <a:t>The Turkey</a:t>
            </a:r>
            <a:endParaRPr lang="en-US" dirty="0">
              <a:latin typeface="Brush Script MT" panose="03060802040406070304" pitchFamily="66" charset="0"/>
            </a:endParaRPr>
          </a:p>
        </p:txBody>
      </p:sp>
    </p:spTree>
    <p:extLst>
      <p:ext uri="{BB962C8B-B14F-4D97-AF65-F5344CB8AC3E}">
        <p14:creationId xmlns:p14="http://schemas.microsoft.com/office/powerpoint/2010/main" val="394029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Obituary - Option</a:t>
            </a:r>
            <a:endParaRPr lang="en-US" dirty="0"/>
          </a:p>
        </p:txBody>
      </p:sp>
      <p:sp>
        <p:nvSpPr>
          <p:cNvPr id="3" name="Content Placeholder 2"/>
          <p:cNvSpPr>
            <a:spLocks noGrp="1"/>
          </p:cNvSpPr>
          <p:nvPr>
            <p:ph idx="1"/>
          </p:nvPr>
        </p:nvSpPr>
        <p:spPr>
          <a:xfrm>
            <a:off x="457200" y="990600"/>
            <a:ext cx="8229600" cy="5486400"/>
          </a:xfrm>
        </p:spPr>
        <p:txBody>
          <a:bodyPr>
            <a:normAutofit lnSpcReduction="10000"/>
          </a:bodyPr>
          <a:lstStyle/>
          <a:p>
            <a:r>
              <a:rPr lang="en-US" dirty="0" smtClean="0"/>
              <a:t>Picture if available</a:t>
            </a:r>
          </a:p>
          <a:p>
            <a:r>
              <a:rPr lang="en-US" dirty="0" smtClean="0"/>
              <a:t>In your own words – NOT COPIED</a:t>
            </a:r>
          </a:p>
          <a:p>
            <a:r>
              <a:rPr lang="en-US" dirty="0" smtClean="0"/>
              <a:t>Name</a:t>
            </a:r>
          </a:p>
          <a:p>
            <a:r>
              <a:rPr lang="en-US" dirty="0" smtClean="0"/>
              <a:t>Age</a:t>
            </a:r>
          </a:p>
          <a:p>
            <a:r>
              <a:rPr lang="en-US" dirty="0" smtClean="0"/>
              <a:t>Date they passed</a:t>
            </a:r>
          </a:p>
          <a:p>
            <a:r>
              <a:rPr lang="en-US" dirty="0" smtClean="0"/>
              <a:t>Visitation time, day, date and location</a:t>
            </a:r>
          </a:p>
          <a:p>
            <a:r>
              <a:rPr lang="en-US" dirty="0" smtClean="0"/>
              <a:t>Memorial service time, day, date and location</a:t>
            </a:r>
          </a:p>
          <a:p>
            <a:r>
              <a:rPr lang="en-US" dirty="0" err="1" smtClean="0"/>
              <a:t>Departed’s</a:t>
            </a:r>
            <a:r>
              <a:rPr lang="en-US" dirty="0" smtClean="0"/>
              <a:t> date of birth</a:t>
            </a:r>
          </a:p>
          <a:p>
            <a:r>
              <a:rPr lang="en-US" dirty="0" smtClean="0"/>
              <a:t>Accomplishments</a:t>
            </a:r>
          </a:p>
          <a:p>
            <a:r>
              <a:rPr lang="en-US" dirty="0" smtClean="0"/>
              <a:t>Survivors</a:t>
            </a:r>
          </a:p>
          <a:p>
            <a:pPr marL="0" indent="0">
              <a:buNone/>
            </a:pPr>
            <a:endParaRPr lang="en-US" dirty="0" smtClean="0"/>
          </a:p>
        </p:txBody>
      </p:sp>
    </p:spTree>
    <p:extLst>
      <p:ext uri="{BB962C8B-B14F-4D97-AF65-F5344CB8AC3E}">
        <p14:creationId xmlns:p14="http://schemas.microsoft.com/office/powerpoint/2010/main" val="2066826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Obituary Example</a:t>
            </a:r>
            <a:endParaRPr lang="en-US" dirty="0"/>
          </a:p>
        </p:txBody>
      </p:sp>
      <p:sp>
        <p:nvSpPr>
          <p:cNvPr id="3" name="Content Placeholder 2"/>
          <p:cNvSpPr>
            <a:spLocks noGrp="1"/>
          </p:cNvSpPr>
          <p:nvPr>
            <p:ph idx="1"/>
          </p:nvPr>
        </p:nvSpPr>
        <p:spPr>
          <a:xfrm>
            <a:off x="228600" y="609600"/>
            <a:ext cx="8839200" cy="5943600"/>
          </a:xfrm>
        </p:spPr>
        <p:txBody>
          <a:bodyPr>
            <a:normAutofit lnSpcReduction="10000"/>
          </a:bodyPr>
          <a:lstStyle/>
          <a:p>
            <a:pPr marL="0" indent="0">
              <a:buNone/>
            </a:pPr>
            <a:r>
              <a:rPr lang="en-US" sz="2000" b="1" dirty="0" smtClean="0"/>
              <a:t>Rodger W. Dudley (1930-2014)</a:t>
            </a:r>
          </a:p>
          <a:p>
            <a:pPr marL="0" indent="0">
              <a:buNone/>
            </a:pPr>
            <a:r>
              <a:rPr lang="en-US" sz="1900" dirty="0" smtClean="0"/>
              <a:t>Rodger W. Dudley, 83, of Independence, MO, passed away Sunday, February 2, 2014.</a:t>
            </a:r>
          </a:p>
          <a:p>
            <a:pPr marL="0" indent="0">
              <a:buNone/>
            </a:pPr>
            <a:r>
              <a:rPr lang="en-US" sz="2000" dirty="0" smtClean="0"/>
              <a:t>A visitation will be held from 9 to 10 AM, Saturday, February 8, 2014, at the speaks Suburban Chapel, 18020 E. 39</a:t>
            </a:r>
            <a:r>
              <a:rPr lang="en-US" sz="2000" baseline="30000" dirty="0" smtClean="0"/>
              <a:t>th</a:t>
            </a:r>
            <a:r>
              <a:rPr lang="en-US" sz="2000" dirty="0" smtClean="0"/>
              <a:t> St., Independence.  A memorial service will follow at 10 AM at the chapel, with procession to Oak Ridge Memory Gardens for burial.</a:t>
            </a:r>
          </a:p>
          <a:p>
            <a:pPr marL="0" indent="0">
              <a:buNone/>
            </a:pPr>
            <a:endParaRPr lang="en-US" sz="1800" dirty="0"/>
          </a:p>
          <a:p>
            <a:pPr marL="0" indent="0">
              <a:buNone/>
            </a:pPr>
            <a:r>
              <a:rPr lang="en-US" sz="2000" dirty="0" smtClean="0"/>
              <a:t>Rodger was born April 20, 1930, in Columbia, MO, and was raised by his mother, Fannie (Coleman).  He graduated from Hickman High School and attended the University of Columbia before being called to service as a Truman’s Trooper in the Army Reserves during the Korean Conflict.  Rodger married his high school sweetheart, Mary (Bryson) in 1950 and together they raised two sons.  Rodger worked for Armco Steel as a foreman for over 30 years.  He was a long time member of First Baptist Church of Independence, and enjoyed fishing.</a:t>
            </a:r>
          </a:p>
          <a:p>
            <a:pPr marL="0" indent="0">
              <a:buNone/>
            </a:pPr>
            <a:endParaRPr lang="en-US" sz="2000" dirty="0" smtClean="0"/>
          </a:p>
          <a:p>
            <a:pPr marL="0" indent="0">
              <a:buNone/>
            </a:pPr>
            <a:r>
              <a:rPr lang="en-US" sz="2000" dirty="0" smtClean="0"/>
              <a:t>Rodger is survived by sons, Rodger Steven Dudley of Independence, MO, and Greg Dudley and wife, Christi, of Independence, MO; seven grandchildren; twelve great-grandchildren; and two great-grandchildren on the way.  He was preceded in death by mother and stepfather, </a:t>
            </a:r>
            <a:r>
              <a:rPr lang="en-US" sz="2000" dirty="0" err="1" smtClean="0"/>
              <a:t>Euel</a:t>
            </a:r>
            <a:r>
              <a:rPr lang="en-US" sz="2000" dirty="0" smtClean="0"/>
              <a:t> Hammett; his wife; his brother, Kenneth Dudley; and a great-granddaughter, Autumn McConnell.</a:t>
            </a:r>
            <a:endParaRPr lang="en-US" sz="2000" dirty="0"/>
          </a:p>
        </p:txBody>
      </p:sp>
    </p:spTree>
    <p:extLst>
      <p:ext uri="{BB962C8B-B14F-4D97-AF65-F5344CB8AC3E}">
        <p14:creationId xmlns:p14="http://schemas.microsoft.com/office/powerpoint/2010/main" val="854680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Facebook - Option</a:t>
            </a:r>
            <a:endParaRPr lang="en-US" dirty="0"/>
          </a:p>
        </p:txBody>
      </p:sp>
      <p:sp>
        <p:nvSpPr>
          <p:cNvPr id="3" name="Content Placeholder 2"/>
          <p:cNvSpPr>
            <a:spLocks noGrp="1"/>
          </p:cNvSpPr>
          <p:nvPr>
            <p:ph idx="1"/>
          </p:nvPr>
        </p:nvSpPr>
        <p:spPr>
          <a:xfrm>
            <a:off x="228600" y="838200"/>
            <a:ext cx="8458200" cy="5638800"/>
          </a:xfrm>
        </p:spPr>
        <p:txBody>
          <a:bodyPr/>
          <a:lstStyle/>
          <a:p>
            <a:r>
              <a:rPr lang="en-US" b="1" dirty="0"/>
              <a:t>Facebook = Fake </a:t>
            </a:r>
            <a:r>
              <a:rPr lang="en-US" b="1" dirty="0" smtClean="0"/>
              <a:t>Book – www.fakebook.com</a:t>
            </a:r>
            <a:endParaRPr lang="en-US" dirty="0"/>
          </a:p>
          <a:p>
            <a:pPr marL="0" indent="0">
              <a:buNone/>
            </a:pPr>
            <a:r>
              <a:rPr lang="en-US" dirty="0" smtClean="0"/>
              <a:t>Include:</a:t>
            </a:r>
          </a:p>
          <a:p>
            <a:r>
              <a:rPr lang="en-US" dirty="0" smtClean="0"/>
              <a:t>Picture	</a:t>
            </a:r>
          </a:p>
          <a:p>
            <a:r>
              <a:rPr lang="en-US" dirty="0"/>
              <a:t>M</a:t>
            </a:r>
            <a:r>
              <a:rPr lang="en-US" dirty="0" smtClean="0"/>
              <a:t>usic </a:t>
            </a:r>
            <a:r>
              <a:rPr lang="en-US" dirty="0" smtClean="0"/>
              <a:t>and books, etc. from that </a:t>
            </a:r>
            <a:r>
              <a:rPr lang="en-US" dirty="0" smtClean="0"/>
              <a:t>era.</a:t>
            </a:r>
            <a:endParaRPr lang="en-US" dirty="0" smtClean="0"/>
          </a:p>
          <a:p>
            <a:r>
              <a:rPr lang="en-US" dirty="0" smtClean="0"/>
              <a:t>List </a:t>
            </a:r>
            <a:r>
              <a:rPr lang="en-US" dirty="0"/>
              <a:t>as </a:t>
            </a:r>
            <a:r>
              <a:rPr lang="en-US" dirty="0" smtClean="0"/>
              <a:t>friends-spouses</a:t>
            </a:r>
            <a:r>
              <a:rPr lang="en-US" dirty="0"/>
              <a:t>, children, other family members you  learned about through </a:t>
            </a:r>
            <a:r>
              <a:rPr lang="en-US" dirty="0" smtClean="0"/>
              <a:t>research. </a:t>
            </a:r>
            <a:endParaRPr lang="en-US" dirty="0" smtClean="0"/>
          </a:p>
          <a:p>
            <a:r>
              <a:rPr lang="en-US" dirty="0" smtClean="0"/>
              <a:t>List as friends-other </a:t>
            </a:r>
            <a:r>
              <a:rPr lang="en-US" dirty="0"/>
              <a:t>team members</a:t>
            </a:r>
            <a:r>
              <a:rPr lang="en-US" dirty="0" smtClean="0"/>
              <a:t>.</a:t>
            </a:r>
            <a:endParaRPr lang="en-US" dirty="0"/>
          </a:p>
          <a:p>
            <a:r>
              <a:rPr lang="en-US" dirty="0"/>
              <a:t>Post at least five </a:t>
            </a:r>
            <a:r>
              <a:rPr lang="en-US" dirty="0" smtClean="0"/>
              <a:t>times mentioning three important facts about your character in the </a:t>
            </a:r>
            <a:r>
              <a:rPr lang="en-US" dirty="0" smtClean="0"/>
              <a:t>conversation.</a:t>
            </a:r>
            <a:endParaRPr lang="en-US" dirty="0" smtClean="0"/>
          </a:p>
          <a:p>
            <a:endParaRPr lang="en-US" sz="2400" dirty="0"/>
          </a:p>
          <a:p>
            <a:pPr marL="0" indent="0">
              <a:buNone/>
            </a:pPr>
            <a:endParaRPr lang="en-US" dirty="0"/>
          </a:p>
        </p:txBody>
      </p:sp>
    </p:spTree>
    <p:extLst>
      <p:ext uri="{BB962C8B-B14F-4D97-AF65-F5344CB8AC3E}">
        <p14:creationId xmlns:p14="http://schemas.microsoft.com/office/powerpoint/2010/main" val="297571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3437</TotalTime>
  <Words>759</Words>
  <Application>Microsoft Office PowerPoint</Application>
  <PresentationFormat>On-screen Show (4:3)</PresentationFormat>
  <Paragraphs>132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Brush Script MT</vt:lpstr>
      <vt:lpstr>Calibri</vt:lpstr>
      <vt:lpstr>Office Theme</vt:lpstr>
      <vt:lpstr>Project</vt:lpstr>
      <vt:lpstr>Letter - Mandatory</vt:lpstr>
      <vt:lpstr>Letter Basics</vt:lpstr>
      <vt:lpstr>Journal Entry - Mandatory</vt:lpstr>
      <vt:lpstr>Journal Entry Basics</vt:lpstr>
      <vt:lpstr>Journal Entry Example</vt:lpstr>
      <vt:lpstr>Obituary - Option</vt:lpstr>
      <vt:lpstr>Obituary Example</vt:lpstr>
      <vt:lpstr>Facebook - Option</vt:lpstr>
      <vt:lpstr>Poem/Song Lyrics - Option</vt:lpstr>
      <vt:lpstr>Children’s Book - Option</vt:lpstr>
      <vt:lpstr>Interview (Written) - Option</vt:lpstr>
      <vt:lpstr>Play Script - Option</vt:lpstr>
      <vt:lpstr>Power point - Option</vt:lpstr>
      <vt:lpstr>Prezi - Option</vt:lpstr>
      <vt:lpstr>Video Interview - Option</vt:lpstr>
    </vt:vector>
  </TitlesOfParts>
  <Company>Independence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Multi-Genre Project</dc:title>
  <dc:creator>Kathleen Davis</dc:creator>
  <cp:lastModifiedBy>Kristen Engle</cp:lastModifiedBy>
  <cp:revision>67</cp:revision>
  <cp:lastPrinted>2015-01-15T21:25:31Z</cp:lastPrinted>
  <dcterms:created xsi:type="dcterms:W3CDTF">2015-01-07T14:32:55Z</dcterms:created>
  <dcterms:modified xsi:type="dcterms:W3CDTF">2015-01-16T14:35:22Z</dcterms:modified>
</cp:coreProperties>
</file>